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459" r:id="rId2"/>
    <p:sldId id="460" r:id="rId3"/>
    <p:sldId id="477" r:id="rId4"/>
    <p:sldId id="478" r:id="rId5"/>
    <p:sldId id="382" r:id="rId6"/>
    <p:sldId id="383" r:id="rId7"/>
    <p:sldId id="385" r:id="rId8"/>
    <p:sldId id="395" r:id="rId9"/>
    <p:sldId id="396" r:id="rId10"/>
    <p:sldId id="397" r:id="rId11"/>
    <p:sldId id="398" r:id="rId12"/>
    <p:sldId id="399" r:id="rId13"/>
    <p:sldId id="518" r:id="rId14"/>
    <p:sldId id="520" r:id="rId15"/>
    <p:sldId id="521" r:id="rId16"/>
    <p:sldId id="522" r:id="rId17"/>
    <p:sldId id="523" r:id="rId18"/>
    <p:sldId id="805" r:id="rId19"/>
    <p:sldId id="670" r:id="rId20"/>
    <p:sldId id="671" r:id="rId21"/>
    <p:sldId id="672" r:id="rId22"/>
    <p:sldId id="673" r:id="rId23"/>
    <p:sldId id="674" r:id="rId24"/>
    <p:sldId id="512" r:id="rId25"/>
    <p:sldId id="513" r:id="rId26"/>
    <p:sldId id="514" r:id="rId27"/>
    <p:sldId id="685" r:id="rId28"/>
    <p:sldId id="686" r:id="rId29"/>
    <p:sldId id="839" r:id="rId30"/>
    <p:sldId id="872" r:id="rId31"/>
    <p:sldId id="840" r:id="rId32"/>
    <p:sldId id="524" r:id="rId33"/>
    <p:sldId id="841" r:id="rId34"/>
    <p:sldId id="842" r:id="rId35"/>
    <p:sldId id="843" r:id="rId36"/>
    <p:sldId id="525" r:id="rId37"/>
    <p:sldId id="758" r:id="rId38"/>
    <p:sldId id="809" r:id="rId39"/>
    <p:sldId id="540" r:id="rId40"/>
    <p:sldId id="821" r:id="rId41"/>
    <p:sldId id="822" r:id="rId42"/>
    <p:sldId id="870" r:id="rId43"/>
    <p:sldId id="846" r:id="rId44"/>
    <p:sldId id="833" r:id="rId45"/>
    <p:sldId id="832" r:id="rId46"/>
    <p:sldId id="761" r:id="rId47"/>
    <p:sldId id="844" r:id="rId48"/>
    <p:sldId id="876" r:id="rId49"/>
    <p:sldId id="877" r:id="rId50"/>
    <p:sldId id="871" r:id="rId51"/>
    <p:sldId id="791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88" d="100"/>
          <a:sy n="88" d="100"/>
        </p:scale>
        <p:origin x="207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01/04/2023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Save the dates</a:t>
            </a:r>
          </a:p>
          <a:p>
            <a:r>
              <a:rPr lang="en-GB" dirty="0"/>
              <a:t>Mums and dads, carers and grandparents - you are invited to join Susie, Tom and Jasmine on a Parenting for Faith course.</a:t>
            </a:r>
          </a:p>
          <a:p>
            <a:r>
              <a:rPr lang="en-GB" dirty="0"/>
              <a:t>Parenting is so overwhelming sometimes isn't it? (Or is it just me?! 😅)</a:t>
            </a:r>
          </a:p>
          <a:p>
            <a:r>
              <a:rPr lang="en-GB" dirty="0"/>
              <a:t>We so want our children to grow up knowing and loving God. Let's come together to seek our Father's help and learn from each other along the way.</a:t>
            </a:r>
          </a:p>
          <a:p>
            <a:r>
              <a:rPr lang="en-GB" dirty="0"/>
              <a:t>There will be a couple of in person sessions, and some over Zoom, because we want to make it as accessible as </a:t>
            </a:r>
            <a:r>
              <a:rPr lang="en-GB" dirty="0" err="1"/>
              <a:t>possible.Special</a:t>
            </a:r>
            <a:r>
              <a:rPr lang="en-GB" dirty="0"/>
              <a:t> plea to Dads - I'd love your company too if you can make it!</a:t>
            </a:r>
          </a:p>
          <a:p>
            <a:r>
              <a:rPr lang="en-GB" dirty="0"/>
              <a:t>Watch the video for more info 👆🏻</a:t>
            </a:r>
          </a:p>
          <a:p>
            <a:r>
              <a:rPr lang="en-GB" dirty="0"/>
              <a:t>Contact Susie (susie@cornerstonecity.co.uk) or Tom (tom@cornerstonecity.co.uk) to find out more.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486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02-04-2023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Sing a little louder in the presence of my enemies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r>
              <a:rPr lang="en-GB" sz="5400" dirty="0" err="1">
                <a:solidFill>
                  <a:schemeClr val="bg1"/>
                </a:solidFill>
              </a:rPr>
              <a:t>louder</a:t>
            </a:r>
            <a:r>
              <a:rPr lang="en-GB" sz="5400" dirty="0">
                <a:solidFill>
                  <a:schemeClr val="bg1"/>
                </a:solidFill>
              </a:rPr>
              <a:t> than the unbelief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my weapon is a melody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I’m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sing in the middle of the storm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Louder and louder you’re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hear my praises roar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Up from the ashes hope will arise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raise a hallelujah 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raise a hallelujah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Battle Belongs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7148126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all I see is the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my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is a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a mountain moved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as I walk through the shadow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surrounds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There's nothing to fear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I am safe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when I fight I'll fight on my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hands lifted high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every fear I lay at Your feet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sing through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707765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if You are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can be against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Jesus there's nothing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Impossible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are the ashes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the beauty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is a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You see the empty tomb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383486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(An) Almighty Fortress You go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shine in the shadows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win every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689647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54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54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did not despise the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50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62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929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857EC-3A07-6F75-D0AF-BAB5C8EC7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35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E41DA6-5F9C-FC55-6504-CE2789348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194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42B6FD-9196-C93A-6DE4-C2E226D963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32" r="9720"/>
          <a:stretch/>
        </p:blipFill>
        <p:spPr>
          <a:xfrm>
            <a:off x="342900" y="457200"/>
            <a:ext cx="8458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800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F987BE-19EF-FA5F-2A93-BBEC86675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9742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0EE9E-E36E-9EB3-0391-215949A7E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3" r="-2" b="-2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596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D78427-D0CB-AC52-024F-83583C34C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1" b="14203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937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43411-FAEC-8F57-EBF1-A10951A65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046924"/>
            <a:ext cx="8178799" cy="476415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75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77C9470-0734-5B6B-1907-B71D2001A2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6" b="2388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661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87E022-7B8A-4B5C-8DAE-5752BF446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6" y="643466"/>
            <a:ext cx="557106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95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8800" dirty="0"/>
              <a:t>Raise A Hallelujah</a:t>
            </a:r>
          </a:p>
          <a:p>
            <a:r>
              <a:rPr lang="en-GB" sz="1200" dirty="0"/>
              <a:t> </a:t>
            </a:r>
          </a:p>
          <a:p>
            <a:endParaRPr lang="en-GB" sz="1200" dirty="0"/>
          </a:p>
          <a:p>
            <a:r>
              <a:rPr lang="en-GB" sz="1200" dirty="0"/>
              <a:t>CCLI Song # 7119315</a:t>
            </a:r>
          </a:p>
          <a:p>
            <a:r>
              <a:rPr lang="en-GB" sz="1200" dirty="0"/>
              <a:t>Jake Stevens | Jonathan David </a:t>
            </a:r>
            <a:r>
              <a:rPr lang="en-GB" sz="1200" dirty="0" err="1"/>
              <a:t>Helser</a:t>
            </a:r>
            <a:r>
              <a:rPr lang="en-GB" sz="1200" dirty="0"/>
              <a:t> | Melissa </a:t>
            </a:r>
            <a:r>
              <a:rPr lang="en-GB" sz="1200" dirty="0" err="1"/>
              <a:t>Helser</a:t>
            </a:r>
            <a:r>
              <a:rPr lang="en-GB" sz="1200" dirty="0"/>
              <a:t> | Molly Skaggs</a:t>
            </a:r>
          </a:p>
          <a:p>
            <a:r>
              <a:rPr lang="en-GB" sz="1200" dirty="0"/>
              <a:t>© 2018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EC1CBF-E911-0EED-3BB4-58D085331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855" b="12159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15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I’m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sing in the middle of the storm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Louder and louder you’re </a:t>
            </a:r>
            <a:r>
              <a:rPr lang="en-GB" sz="5400" dirty="0" err="1">
                <a:solidFill>
                  <a:schemeClr val="bg1"/>
                </a:solidFill>
              </a:rPr>
              <a:t>gonna</a:t>
            </a:r>
            <a:r>
              <a:rPr lang="en-GB" sz="5400" dirty="0">
                <a:solidFill>
                  <a:schemeClr val="bg1"/>
                </a:solidFill>
              </a:rPr>
              <a:t> hear my praises roar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Up from the ashes hope will arise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raise a hallelujah with everything inside of me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I will watch the darkness flee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in the middle of the mystery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raise a hallelujah fear you lost your hold on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4287</TotalTime>
  <Words>1466</Words>
  <Application>Microsoft Office PowerPoint</Application>
  <PresentationFormat>On-screen Show (4:3)</PresentationFormat>
  <Paragraphs>209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290</cp:revision>
  <dcterms:created xsi:type="dcterms:W3CDTF">2019-09-23T12:06:27Z</dcterms:created>
  <dcterms:modified xsi:type="dcterms:W3CDTF">2023-04-01T19:54:08Z</dcterms:modified>
</cp:coreProperties>
</file>

<file path=docProps/thumbnail.jpeg>
</file>